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2" r:id="rId4"/>
    <p:sldId id="263" r:id="rId5"/>
    <p:sldId id="264" r:id="rId6"/>
    <p:sldId id="274" r:id="rId7"/>
    <p:sldId id="258" r:id="rId8"/>
    <p:sldId id="259" r:id="rId9"/>
    <p:sldId id="260" r:id="rId10"/>
    <p:sldId id="265" r:id="rId11"/>
    <p:sldId id="267" r:id="rId12"/>
    <p:sldId id="268" r:id="rId13"/>
    <p:sldId id="27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24FB0-2E53-4045-BEFD-5598CAFA4FD1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7CFEF-DD6D-47D6-AB6F-F162C674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7CFEF-DD6D-47D6-AB6F-F162C67463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ahUKEwji082Frp_UAhWC6iYKHQoNCzkQjRwIBw&amp;url=http%3A%2F%2Fwww.caribjournal.com%2F2015%2F01%2F09%2Fst-kitts-breaks-ground-on-another-new-solar-farm%2F&amp;psig=AFQjCNGmrS6nDVG8bonGWwt8IQvL1XU1wQ&amp;ust=149649972553517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Renewable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77568"/>
          </a:xfrm>
        </p:spPr>
        <p:txBody>
          <a:bodyPr>
            <a:normAutofit/>
          </a:bodyPr>
          <a:lstStyle/>
          <a:p>
            <a:r>
              <a:rPr lang="en-US" dirty="0" smtClean="0"/>
              <a:t>Proposed Wind and Solar </a:t>
            </a:r>
            <a:r>
              <a:rPr lang="en-US" dirty="0" smtClean="0"/>
              <a:t>Project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Done By: </a:t>
            </a:r>
            <a:r>
              <a:rPr lang="en-US" dirty="0" err="1" smtClean="0"/>
              <a:t>Anelda</a:t>
            </a:r>
            <a:r>
              <a:rPr lang="en-US" dirty="0" smtClean="0"/>
              <a:t> Maynard-Date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DIFFICULTIES OF SOLAR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Intermittent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Takes up a lot of space when land is limited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Costly venture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Output is small in the scheme of things – the 500kW farm at Frigate bay produce only 1/10 of 1% of the energy generated according to a SKELEC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ENERGY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401806"/>
            <a:ext cx="8305800" cy="485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MADDENS WIND FARM, NEVIS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Customer:</a:t>
            </a:r>
            <a:r>
              <a:rPr lang="en-US" dirty="0" smtClean="0"/>
              <a:t> WINDWATT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Wind Turbine:</a:t>
            </a:r>
            <a:r>
              <a:rPr lang="en-US" dirty="0" smtClean="0"/>
              <a:t> 8 </a:t>
            </a:r>
            <a:r>
              <a:rPr lang="en-US" dirty="0" err="1" smtClean="0"/>
              <a:t>Vergnet</a:t>
            </a:r>
            <a:r>
              <a:rPr lang="en-US" dirty="0" smtClean="0"/>
              <a:t> GEV MP-C, 230 kW, 32m rotor diameter, 55m hub height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Total power:</a:t>
            </a:r>
            <a:r>
              <a:rPr lang="en-US" dirty="0" smtClean="0"/>
              <a:t> 2.2 MW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Commissioned:</a:t>
            </a:r>
            <a:r>
              <a:rPr lang="en-US" dirty="0" smtClean="0"/>
              <a:t> 2010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Operations and Maintenance:</a:t>
            </a:r>
            <a:r>
              <a:rPr lang="en-US" dirty="0" smtClean="0"/>
              <a:t> </a:t>
            </a:r>
            <a:r>
              <a:rPr lang="en-US" dirty="0" err="1" smtClean="0"/>
              <a:t>Vergnet</a:t>
            </a:r>
            <a:r>
              <a:rPr lang="en-US" dirty="0" smtClean="0"/>
              <a:t> S.A.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ENERGY PRODUCTION</a:t>
            </a: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8200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DIFFICULTIES OF WIND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</a:t>
            </a:r>
          </a:p>
          <a:p>
            <a:pPr lvl="1"/>
            <a:r>
              <a:rPr lang="en-US" dirty="0" smtClean="0"/>
              <a:t>Intermittent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Takes up a lot of space when land is limited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Costly venture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Output is small in the scheme of things – the 2.2MW farm at </a:t>
            </a:r>
            <a:r>
              <a:rPr lang="en-US" dirty="0" err="1" smtClean="0"/>
              <a:t>Madderns</a:t>
            </a:r>
            <a:r>
              <a:rPr lang="en-US" dirty="0" smtClean="0"/>
              <a:t> produce less than 1% of the energy generated.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SUSTAINABILITY OF SOLAR &amp; WIND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Both form of energy are sustainable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DEVELOPING RENEWABLE TECHNOLOGIES BE INTEGRATED EFFECTIVELY?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Education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Increase roof-top applications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 implementing energy efficiency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Localized and remote location application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Partnering with other technologies to increase grid integration such as smart grid technology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Introduction of Net-metering </a:t>
            </a:r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dirty="0" smtClean="0"/>
              <a:t>utilities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       </a:t>
            </a:r>
          </a:p>
          <a:p>
            <a:r>
              <a:rPr lang="en-US" dirty="0" smtClean="0"/>
              <a:t>Types of Renewable Energy available to      St. Kitts and Nevis</a:t>
            </a:r>
          </a:p>
          <a:p>
            <a:endParaRPr lang="en-US" dirty="0" smtClean="0"/>
          </a:p>
          <a:p>
            <a:r>
              <a:rPr lang="en-US" dirty="0" smtClean="0"/>
              <a:t>History of Renewable Technologies in St. Kitts and Nevis</a:t>
            </a:r>
          </a:p>
          <a:p>
            <a:endParaRPr lang="en-US" dirty="0" smtClean="0"/>
          </a:p>
          <a:p>
            <a:r>
              <a:rPr lang="en-US" dirty="0" smtClean="0"/>
              <a:t>Solar Energy</a:t>
            </a:r>
          </a:p>
          <a:p>
            <a:endParaRPr lang="en-US" dirty="0" smtClean="0"/>
          </a:p>
          <a:p>
            <a:r>
              <a:rPr lang="en-US" dirty="0" smtClean="0"/>
              <a:t>Wind Energy</a:t>
            </a:r>
          </a:p>
          <a:p>
            <a:endParaRPr lang="en-US" dirty="0" smtClean="0"/>
          </a:p>
          <a:p>
            <a:r>
              <a:rPr lang="en-US" dirty="0" smtClean="0"/>
              <a:t>Energy Efficiency and Sustainability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RENEWABLE TECHNOLOGIES EXPLORED IN ST.KITTS AND NEVIS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Geothermal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Waste to Energy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Solar Energy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Wind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HISTORY OF RENEWABLE TECHNOLOGIES IN ST.KITTS AND NEVIS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Geothermal </a:t>
            </a:r>
          </a:p>
          <a:p>
            <a:pPr lvl="1"/>
            <a:r>
              <a:rPr lang="en-US" dirty="0" smtClean="0"/>
              <a:t>2007 – Serious discussion started with WIP </a:t>
            </a:r>
          </a:p>
          <a:p>
            <a:pPr lvl="1"/>
            <a:r>
              <a:rPr lang="en-US" dirty="0" smtClean="0"/>
              <a:t>2008 – 3 slim hole wells were produced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Waste to Energy</a:t>
            </a:r>
          </a:p>
          <a:p>
            <a:pPr lvl="1"/>
            <a:r>
              <a:rPr lang="en-US" dirty="0" smtClean="0"/>
              <a:t>2014-NIA went into  an agreement with Omni Alpha base in Maryland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HISTORY OF THE RENEWABLE TECHNOLOGIES IN ST.KITTS AND NEVIS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endParaRPr lang="en-US" dirty="0" smtClean="0"/>
          </a:p>
          <a:p>
            <a:r>
              <a:rPr lang="en-US" dirty="0" smtClean="0"/>
              <a:t>Solar Energy</a:t>
            </a:r>
          </a:p>
          <a:p>
            <a:pPr lvl="1"/>
            <a:r>
              <a:rPr lang="en-US" dirty="0" smtClean="0"/>
              <a:t>2013 – 0.75MW farm Robert L. Bradshaw International Airport</a:t>
            </a:r>
          </a:p>
          <a:p>
            <a:pPr lvl="1"/>
            <a:r>
              <a:rPr lang="en-US" dirty="0" smtClean="0"/>
              <a:t>2016 – 500kW farm at Frigate Bay Road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Wind Energy</a:t>
            </a:r>
          </a:p>
          <a:p>
            <a:pPr lvl="1"/>
            <a:r>
              <a:rPr lang="en-US" dirty="0" smtClean="0"/>
              <a:t>2010 – The first Wind Farm in the OECS was commission in Nevis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Future- 5.4MW to be added at Belle View by </a:t>
            </a:r>
            <a:r>
              <a:rPr lang="en-US" dirty="0" err="1" smtClean="0"/>
              <a:t>Northstar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13314" name="AutoShape 2" descr="Image result for picture of solar farm in st.kitts"/>
          <p:cNvSpPr>
            <a:spLocks noChangeAspect="1" noChangeArrowheads="1"/>
          </p:cNvSpPr>
          <p:nvPr/>
        </p:nvSpPr>
        <p:spPr bwMode="auto">
          <a:xfrm>
            <a:off x="0" y="-136525"/>
            <a:ext cx="1543050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picture of solar farm in st.kitts"/>
          <p:cNvSpPr>
            <a:spLocks noChangeAspect="1" noChangeArrowheads="1"/>
          </p:cNvSpPr>
          <p:nvPr/>
        </p:nvSpPr>
        <p:spPr bwMode="auto">
          <a:xfrm>
            <a:off x="0" y="-136525"/>
            <a:ext cx="1543050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8" name="Picture 6" descr="https://encrypted-tbn0.gstatic.com/images?q=tbn:ANd9GcRkZHVGlAi6uUCnozjvW_Z3tk7wGlBUHKPcfRfxrChxvQ6W53NXGjWuk-W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2296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01 2016 to May 01 2017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457200"/>
            <a:ext cx="818356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03 to June 01 2017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533400"/>
            <a:ext cx="818356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01 2017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830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966</TotalTime>
  <Words>337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Developing Renewable Technologies</vt:lpstr>
      <vt:lpstr>OBJECTIVES</vt:lpstr>
      <vt:lpstr>TYPES OF RENEWABLE TECHNOLOGIES EXPLORED IN ST.KITTS AND NEVIS</vt:lpstr>
      <vt:lpstr>BRIEF HISTORY OF RENEWABLE TECHNOLOGIES IN ST.KITTS AND NEVIS</vt:lpstr>
      <vt:lpstr>BRIEF HISTORY OF THE RENEWABLE TECHNOLOGIES IN ST.KITTS AND NEVIS</vt:lpstr>
      <vt:lpstr>SOLAR ENERGY</vt:lpstr>
      <vt:lpstr>May 01 2016 to May 01 2017</vt:lpstr>
      <vt:lpstr>May 03 to June 01 2017</vt:lpstr>
      <vt:lpstr>June 01 2017</vt:lpstr>
      <vt:lpstr>DIFFICULTIES OF SOLAR ENERGY</vt:lpstr>
      <vt:lpstr>WIND ENERGY</vt:lpstr>
      <vt:lpstr>MADDENS WIND FARM, NEVIS</vt:lpstr>
      <vt:lpstr>ANNUAL ENERGY PRODUCTION</vt:lpstr>
      <vt:lpstr>DIFFICULTIES OF WIND ENERGY</vt:lpstr>
      <vt:lpstr>SUSTAINABILITY OF SOLAR &amp; WIND ENERGY</vt:lpstr>
      <vt:lpstr>HOW CAN DEVELOPING RENEWABLE TECHNOLOGIES BE INTEGRATED EFFECTIVELY?</vt:lpstr>
      <vt:lpstr>QUESTIONS?</vt:lpstr>
      <vt:lpstr>THANK YOU!!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Renewable Technologies</dc:title>
  <dc:creator>Anelda Maynard-Date</dc:creator>
  <cp:lastModifiedBy>Anelda Maynard-Date</cp:lastModifiedBy>
  <cp:revision>45</cp:revision>
  <dcterms:created xsi:type="dcterms:W3CDTF">2006-08-16T00:00:00Z</dcterms:created>
  <dcterms:modified xsi:type="dcterms:W3CDTF">2017-06-02T14:38:36Z</dcterms:modified>
</cp:coreProperties>
</file>